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Source Code Pro" panose="020B0604020202020204" charset="0"/>
      <p:regular r:id="rId10"/>
      <p:bold r:id="rId11"/>
      <p:italic r:id="rId12"/>
      <p:boldItalic r:id="rId13"/>
    </p:embeddedFont>
    <p:embeddedFont>
      <p:font typeface="Oswald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307" y="4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0001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8d200671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8d200671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8d200671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8d200671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8d200671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8d200671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8d200671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8d200671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8d200671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8d200671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8d200671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8d200671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COVID-19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 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702" y="3398250"/>
            <a:ext cx="2703348" cy="151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                                HISTORIA</a:t>
            </a:r>
            <a:endParaRPr sz="360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200"/>
              <a:t>El coronavirus-19 tuvo su origen en la ciudad de Wuhan en China , a mediados del mes de diciembre de 2019 .Se empezó a detectar a través de una serie de casos neumonías producida por causas desconocidas , el animal que originó este virus fue el murciélago.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/>
              <a:t>                           CARACTERÍSTICAS</a:t>
            </a:r>
            <a:endParaRPr sz="340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/>
              <a:t>Sus características son:</a:t>
            </a:r>
            <a:endParaRPr sz="2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 dirty="0"/>
              <a:t>-es un virus de fácil propagación</a:t>
            </a:r>
            <a:endParaRPr sz="2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 dirty="0"/>
              <a:t>-afecta más </a:t>
            </a:r>
            <a:r>
              <a:rPr lang="es" sz="2200"/>
              <a:t>en </a:t>
            </a:r>
            <a:r>
              <a:rPr lang="es" sz="2200" smtClean="0"/>
              <a:t>personas con </a:t>
            </a:r>
            <a:r>
              <a:rPr lang="es" sz="2200" dirty="0"/>
              <a:t>enfermedades crónicas</a:t>
            </a:r>
            <a:endParaRPr sz="2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200" dirty="0"/>
              <a:t>-es fácil de prevenir el contagio</a:t>
            </a:r>
            <a:endParaRPr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                             PATOLOGÍAS</a:t>
            </a:r>
            <a:endParaRPr sz="370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Los síntomas pueden clasificarse en tres grupos: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 b="1" u="sng"/>
              <a:t>-habituales:</a:t>
            </a:r>
            <a:endParaRPr sz="2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/>
              <a:t>-fiebre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/>
              <a:t>-tos seca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200"/>
              <a:t>-cansancio</a:t>
            </a:r>
            <a:endParaRPr sz="22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150" y="2029263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1550" y="2571738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5300" y="3428674"/>
            <a:ext cx="2612450" cy="13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                             PATOLOGÍAS</a:t>
            </a:r>
            <a:endParaRPr sz="360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u="sng"/>
              <a:t>-síntomas menos comunes:</a:t>
            </a:r>
            <a:endParaRPr sz="22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/>
              <a:t>-molestias y dolores   - dolor de cabeza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/>
              <a:t>-dolor de garganta   -pérdida de sentido olfato/gusto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/>
              <a:t>-diarrea               -pérdida de color en los dedos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000"/>
              <a:t>-conjuntivitis</a:t>
            </a:r>
            <a:endParaRPr sz="200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7125" y="3668624"/>
            <a:ext cx="2676950" cy="13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                             PATOLOGÍAS</a:t>
            </a:r>
            <a:endParaRPr sz="3500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u="sng"/>
              <a:t>-síntomas graves:</a:t>
            </a:r>
            <a:endParaRPr sz="22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/>
              <a:t>-dificultad para respirar o sensación de falta de aire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/>
              <a:t>-dolor o presión en el pecho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200"/>
              <a:t>-incapacidad para hablar o moverse</a:t>
            </a:r>
            <a:endParaRPr sz="22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1593" y="2571750"/>
            <a:ext cx="1932625" cy="13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1988" y="813721"/>
            <a:ext cx="2031850" cy="1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7789" y="3896595"/>
            <a:ext cx="1646431" cy="1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                           ESTADÍSTICAS</a:t>
            </a:r>
            <a:endParaRPr sz="3600"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363800"/>
            <a:ext cx="8520600" cy="32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200"/>
              <a:t>              h</a:t>
            </a:r>
            <a:endParaRPr sz="2200"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t="13101" r="-1967" b="-4979"/>
          <a:stretch/>
        </p:blipFill>
        <p:spPr>
          <a:xfrm>
            <a:off x="1227400" y="1363798"/>
            <a:ext cx="7076650" cy="35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170</Words>
  <Application>Microsoft Office PowerPoint</Application>
  <PresentationFormat>Presentación en pantalla (16:9)</PresentationFormat>
  <Paragraphs>28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Source Code Pro</vt:lpstr>
      <vt:lpstr>Oswald</vt:lpstr>
      <vt:lpstr>Modern Writer</vt:lpstr>
      <vt:lpstr>EL COVID-19</vt:lpstr>
      <vt:lpstr>                                HISTORIA</vt:lpstr>
      <vt:lpstr>                           CARACTERÍSTICAS</vt:lpstr>
      <vt:lpstr>                             PATOLOGÍAS</vt:lpstr>
      <vt:lpstr>                             PATOLOGÍAS</vt:lpstr>
      <vt:lpstr>                             PATOLOGÍAS</vt:lpstr>
      <vt:lpstr>                           ESTADÍSTICAS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COVID-19</dc:title>
  <dc:creator>admin</dc:creator>
  <cp:lastModifiedBy>admin</cp:lastModifiedBy>
  <cp:revision>2</cp:revision>
  <dcterms:modified xsi:type="dcterms:W3CDTF">2020-06-13T15:30:05Z</dcterms:modified>
</cp:coreProperties>
</file>