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layfair Display"/>
      <p:regular r:id="rId17"/>
      <p:bold r:id="rId18"/>
      <p:italic r:id="rId19"/>
      <p:boldItalic r:id="rId20"/>
    </p:embeddedFont>
    <p:embeddedFont>
      <p:font typeface="Lato"/>
      <p:regular r:id="rId21"/>
      <p:bold r:id="rId22"/>
      <p:italic r:id="rId23"/>
      <p:boldItalic r:id="rId24"/>
    </p:embeddedFont>
    <p:embeddedFont>
      <p:font typeface="Satisfy"/>
      <p:regular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PlayfairDisplay-boldItalic.fntdata"/><Relationship Id="rId22" Type="http://schemas.openxmlformats.org/officeDocument/2006/relationships/font" Target="fonts/Lato-bold.fntdata"/><Relationship Id="rId21" Type="http://schemas.openxmlformats.org/officeDocument/2006/relationships/font" Target="fonts/Lato-regular.fntdata"/><Relationship Id="rId24" Type="http://schemas.openxmlformats.org/officeDocument/2006/relationships/font" Target="fonts/Lato-boldItalic.fntdata"/><Relationship Id="rId23"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5" Type="http://schemas.openxmlformats.org/officeDocument/2006/relationships/font" Target="fonts/Satisfy-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fairDisplay-regular.fntdata"/><Relationship Id="rId16" Type="http://schemas.openxmlformats.org/officeDocument/2006/relationships/slide" Target="slides/slide11.xml"/><Relationship Id="rId19" Type="http://schemas.openxmlformats.org/officeDocument/2006/relationships/font" Target="fonts/PlayfairDisplay-italic.fntdata"/><Relationship Id="rId18" Type="http://schemas.openxmlformats.org/officeDocument/2006/relationships/font" Target="fonts/PlayfairDispl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4eb748ab5d_6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eb748ab5d_6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4ee56dfe9f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ee56dfe9f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eb748ab5d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eb748ab5d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4df31ad7c6_3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df31ad7c6_3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4df31ad7c6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df31ad7c6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4ee56dfe9f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ee56dfe9f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4df31ad7c6_1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df31ad7c6_1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df31ad7c6_1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4df31ad7c6_1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eb748ab5d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eb748ab5d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4eb748ab5d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eb748ab5d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lstStyle>
            <a:lvl1pPr lvl="0"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rtl="0"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lstStyle>
            <a:lvl1pPr lvl="0" rt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rtl="0"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lstStyle>
            <a:lvl1pPr lvl="0" rtl="0" algn="ctr">
              <a:spcBef>
                <a:spcPts val="0"/>
              </a:spcBef>
              <a:spcAft>
                <a:spcPts val="0"/>
              </a:spcAft>
              <a:buSzPts val="10000"/>
              <a:buFont typeface="Lato"/>
              <a:buNone/>
              <a:defRPr sz="10000">
                <a:latin typeface="Lato"/>
                <a:ea typeface="Lato"/>
                <a:cs typeface="Lato"/>
                <a:sym typeface="Lato"/>
              </a:defRPr>
            </a:lvl1pPr>
            <a:lvl2pPr lvl="1" rtl="0" algn="ctr">
              <a:spcBef>
                <a:spcPts val="0"/>
              </a:spcBef>
              <a:spcAft>
                <a:spcPts val="0"/>
              </a:spcAft>
              <a:buSzPts val="10000"/>
              <a:buFont typeface="Lato"/>
              <a:buNone/>
              <a:defRPr sz="10000">
                <a:latin typeface="Lato"/>
                <a:ea typeface="Lato"/>
                <a:cs typeface="Lato"/>
                <a:sym typeface="Lato"/>
              </a:defRPr>
            </a:lvl2pPr>
            <a:lvl3pPr lvl="2" rtl="0" algn="ctr">
              <a:spcBef>
                <a:spcPts val="0"/>
              </a:spcBef>
              <a:spcAft>
                <a:spcPts val="0"/>
              </a:spcAft>
              <a:buSzPts val="10000"/>
              <a:buFont typeface="Lato"/>
              <a:buNone/>
              <a:defRPr sz="10000">
                <a:latin typeface="Lato"/>
                <a:ea typeface="Lato"/>
                <a:cs typeface="Lato"/>
                <a:sym typeface="Lato"/>
              </a:defRPr>
            </a:lvl3pPr>
            <a:lvl4pPr lvl="3" rtl="0" algn="ctr">
              <a:spcBef>
                <a:spcPts val="0"/>
              </a:spcBef>
              <a:spcAft>
                <a:spcPts val="0"/>
              </a:spcAft>
              <a:buSzPts val="10000"/>
              <a:buFont typeface="Lato"/>
              <a:buNone/>
              <a:defRPr sz="10000">
                <a:latin typeface="Lato"/>
                <a:ea typeface="Lato"/>
                <a:cs typeface="Lato"/>
                <a:sym typeface="Lato"/>
              </a:defRPr>
            </a:lvl4pPr>
            <a:lvl5pPr lvl="4" rtl="0" algn="ctr">
              <a:spcBef>
                <a:spcPts val="0"/>
              </a:spcBef>
              <a:spcAft>
                <a:spcPts val="0"/>
              </a:spcAft>
              <a:buSzPts val="10000"/>
              <a:buFont typeface="Lato"/>
              <a:buNone/>
              <a:defRPr sz="10000">
                <a:latin typeface="Lato"/>
                <a:ea typeface="Lato"/>
                <a:cs typeface="Lato"/>
                <a:sym typeface="Lato"/>
              </a:defRPr>
            </a:lvl5pPr>
            <a:lvl6pPr lvl="5" rtl="0" algn="ctr">
              <a:spcBef>
                <a:spcPts val="0"/>
              </a:spcBef>
              <a:spcAft>
                <a:spcPts val="0"/>
              </a:spcAft>
              <a:buSzPts val="10000"/>
              <a:buFont typeface="Lato"/>
              <a:buNone/>
              <a:defRPr sz="10000">
                <a:latin typeface="Lato"/>
                <a:ea typeface="Lato"/>
                <a:cs typeface="Lato"/>
                <a:sym typeface="Lato"/>
              </a:defRPr>
            </a:lvl6pPr>
            <a:lvl7pPr lvl="6" rtl="0" algn="ctr">
              <a:spcBef>
                <a:spcPts val="0"/>
              </a:spcBef>
              <a:spcAft>
                <a:spcPts val="0"/>
              </a:spcAft>
              <a:buSzPts val="10000"/>
              <a:buFont typeface="Lato"/>
              <a:buNone/>
              <a:defRPr sz="10000">
                <a:latin typeface="Lato"/>
                <a:ea typeface="Lato"/>
                <a:cs typeface="Lato"/>
                <a:sym typeface="Lato"/>
              </a:defRPr>
            </a:lvl7pPr>
            <a:lvl8pPr lvl="7" rtl="0" algn="ctr">
              <a:spcBef>
                <a:spcPts val="0"/>
              </a:spcBef>
              <a:spcAft>
                <a:spcPts val="0"/>
              </a:spcAft>
              <a:buSzPts val="10000"/>
              <a:buFont typeface="Lato"/>
              <a:buNone/>
              <a:defRPr sz="10000">
                <a:latin typeface="Lato"/>
                <a:ea typeface="Lato"/>
                <a:cs typeface="Lato"/>
                <a:sym typeface="Lato"/>
              </a:defRPr>
            </a:lvl8pPr>
            <a:lvl9pPr lvl="8" rtl="0"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lstStyle>
            <a:lvl1pPr lvl="0"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rt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rt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60" name="Shape 60"/>
        <p:cNvGrpSpPr/>
        <p:nvPr/>
      </p:nvGrpSpPr>
      <p:grpSpPr>
        <a:xfrm>
          <a:off x="0" y="0"/>
          <a:ext cx="0" cy="0"/>
          <a:chOff x="0" y="0"/>
          <a:chExt cx="0" cy="0"/>
        </a:xfrm>
      </p:grpSpPr>
      <p:sp>
        <p:nvSpPr>
          <p:cNvPr id="61" name="Google Shape;61;p15"/>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Charles</a:t>
            </a:r>
            <a:endParaRPr/>
          </a:p>
          <a:p>
            <a:pPr indent="0" lvl="0" marL="0" rtl="0" algn="ctr">
              <a:spcBef>
                <a:spcPts val="0"/>
              </a:spcBef>
              <a:spcAft>
                <a:spcPts val="0"/>
              </a:spcAft>
              <a:buNone/>
            </a:pPr>
            <a:r>
              <a:rPr lang="es"/>
              <a:t>Aznavour</a:t>
            </a:r>
            <a:endParaRPr/>
          </a:p>
        </p:txBody>
      </p:sp>
      <p:sp>
        <p:nvSpPr>
          <p:cNvPr id="62" name="Google Shape;62;p15"/>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   La historia de su vida. </a:t>
            </a:r>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5D0D0"/>
            </a:gs>
            <a:gs pos="100000">
              <a:srgbClr val="D96868"/>
            </a:gs>
          </a:gsLst>
          <a:path path="circle">
            <a:fillToRect b="50%" l="50%" r="50%" t="50%"/>
          </a:path>
          <a:tileRect/>
        </a:gradFill>
      </p:bgPr>
    </p:bg>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CURIOSIDADES</a:t>
            </a:r>
            <a:endParaRPr/>
          </a:p>
        </p:txBody>
      </p:sp>
      <p:sp>
        <p:nvSpPr>
          <p:cNvPr id="120" name="Google Shape;120;p24"/>
          <p:cNvSpPr txBox="1"/>
          <p:nvPr>
            <p:ph idx="1" type="body"/>
          </p:nvPr>
        </p:nvSpPr>
        <p:spPr>
          <a:xfrm>
            <a:off x="311700" y="1152475"/>
            <a:ext cx="8520600" cy="3416400"/>
          </a:xfrm>
          <a:prstGeom prst="rect">
            <a:avLst/>
          </a:prstGeom>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a:t> </a:t>
            </a:r>
            <a:r>
              <a:rPr lang="es">
                <a:solidFill>
                  <a:srgbClr val="000000"/>
                </a:solidFill>
                <a:latin typeface="Arial"/>
                <a:ea typeface="Arial"/>
                <a:cs typeface="Arial"/>
                <a:sym typeface="Arial"/>
              </a:rPr>
              <a:t>-</a:t>
            </a:r>
            <a:r>
              <a:rPr lang="es">
                <a:solidFill>
                  <a:srgbClr val="000000"/>
                </a:solidFill>
                <a:latin typeface="Arial"/>
                <a:ea typeface="Arial"/>
                <a:cs typeface="Arial"/>
                <a:sym typeface="Arial"/>
              </a:rPr>
              <a:t>Aznavour siempre fue consciente de su baja estatura(1,60 m)Sin embargo,desarrolló una tremenda presencia de escenario y mando. </a:t>
            </a:r>
            <a:endParaRPr>
              <a:solidFill>
                <a:srgbClr val="000000"/>
              </a:solidFill>
              <a:latin typeface="Arial"/>
              <a:ea typeface="Arial"/>
              <a:cs typeface="Arial"/>
              <a:sym typeface="Arial"/>
            </a:endParaRPr>
          </a:p>
          <a:p>
            <a:pPr indent="0" lvl="0" marL="0" rtl="0" algn="l">
              <a:spcBef>
                <a:spcPts val="1600"/>
              </a:spcBef>
              <a:spcAft>
                <a:spcPts val="0"/>
              </a:spcAft>
              <a:buNone/>
            </a:pPr>
            <a:r>
              <a:rPr lang="es">
                <a:solidFill>
                  <a:srgbClr val="000000"/>
                </a:solidFill>
                <a:latin typeface="Arial"/>
                <a:ea typeface="Arial"/>
                <a:cs typeface="Arial"/>
                <a:sym typeface="Arial"/>
              </a:rPr>
              <a:t> -El sobrenombre de  es aznavour CHARLES AZNAVOICE,utilizado tanto por críticos como afectivamente por algunos fans.</a:t>
            </a:r>
            <a:endParaRPr>
              <a:solidFill>
                <a:srgbClr val="000000"/>
              </a:solidFill>
              <a:latin typeface="Arial"/>
              <a:ea typeface="Arial"/>
              <a:cs typeface="Arial"/>
              <a:sym typeface="Arial"/>
            </a:endParaRPr>
          </a:p>
          <a:p>
            <a:pPr indent="0" lvl="0" marL="0" rtl="0" algn="l">
              <a:spcBef>
                <a:spcPts val="1600"/>
              </a:spcBef>
              <a:spcAft>
                <a:spcPts val="1600"/>
              </a:spcAft>
              <a:buNone/>
            </a:pPr>
            <a:r>
              <a:rPr lang="es">
                <a:solidFill>
                  <a:srgbClr val="000000"/>
                </a:solidFill>
                <a:latin typeface="Arial"/>
                <a:ea typeface="Arial"/>
                <a:cs typeface="Arial"/>
                <a:sym typeface="Arial"/>
              </a:rPr>
              <a:t> </a:t>
            </a:r>
            <a:endParaRPr>
              <a:solidFill>
                <a:srgbClr val="000000"/>
              </a:solidFill>
              <a:latin typeface="Arial"/>
              <a:ea typeface="Arial"/>
              <a:cs typeface="Arial"/>
              <a:sym typeface="Arial"/>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EA9999"/>
            </a:gs>
            <a:gs pos="100000">
              <a:srgbClr val="E6B8AF"/>
            </a:gs>
          </a:gsLst>
          <a:lin ang="5400012" scaled="0"/>
        </a:gradFill>
      </p:bgPr>
    </p:bg>
    <p:spTree>
      <p:nvGrpSpPr>
        <p:cNvPr id="124" name="Shape 124"/>
        <p:cNvGrpSpPr/>
        <p:nvPr/>
      </p:nvGrpSpPr>
      <p:grpSpPr>
        <a:xfrm>
          <a:off x="0" y="0"/>
          <a:ext cx="0" cy="0"/>
          <a:chOff x="0" y="0"/>
          <a:chExt cx="0" cy="0"/>
        </a:xfrm>
      </p:grpSpPr>
      <p:sp>
        <p:nvSpPr>
          <p:cNvPr id="125" name="Google Shape;125;p25"/>
          <p:cNvSpPr txBox="1"/>
          <p:nvPr>
            <p:ph idx="1" type="body"/>
          </p:nvPr>
        </p:nvSpPr>
        <p:spPr>
          <a:xfrm>
            <a:off x="311700" y="424225"/>
            <a:ext cx="8520600" cy="408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s" sz="3600"/>
              <a:t>Trabajo realizado por:</a:t>
            </a:r>
            <a:endParaRPr b="1" sz="3600"/>
          </a:p>
          <a:p>
            <a:pPr indent="-381000" lvl="0" marL="457200" rtl="0" algn="l">
              <a:spcBef>
                <a:spcPts val="1600"/>
              </a:spcBef>
              <a:spcAft>
                <a:spcPts val="0"/>
              </a:spcAft>
              <a:buClr>
                <a:srgbClr val="FF01BB"/>
              </a:buClr>
              <a:buSzPts val="2400"/>
              <a:buChar char="●"/>
            </a:pPr>
            <a:r>
              <a:rPr b="1" lang="es" sz="2400">
                <a:solidFill>
                  <a:srgbClr val="FF01BB"/>
                </a:solidFill>
              </a:rPr>
              <a:t>María</a:t>
            </a:r>
            <a:endParaRPr b="1" sz="2400">
              <a:solidFill>
                <a:srgbClr val="FF01BB"/>
              </a:solidFill>
            </a:endParaRPr>
          </a:p>
          <a:p>
            <a:pPr indent="-381000" lvl="0" marL="457200" rtl="0" algn="l">
              <a:spcBef>
                <a:spcPts val="0"/>
              </a:spcBef>
              <a:spcAft>
                <a:spcPts val="0"/>
              </a:spcAft>
              <a:buClr>
                <a:srgbClr val="9900FF"/>
              </a:buClr>
              <a:buSzPts val="2400"/>
              <a:buChar char="●"/>
            </a:pPr>
            <a:r>
              <a:rPr b="1" lang="es" sz="2400">
                <a:solidFill>
                  <a:srgbClr val="9900FF"/>
                </a:solidFill>
              </a:rPr>
              <a:t>Marta</a:t>
            </a:r>
            <a:endParaRPr b="1" sz="2400">
              <a:solidFill>
                <a:srgbClr val="9900FF"/>
              </a:solidFill>
            </a:endParaRPr>
          </a:p>
          <a:p>
            <a:pPr indent="-381000" lvl="0" marL="457200" rtl="0" algn="l">
              <a:spcBef>
                <a:spcPts val="0"/>
              </a:spcBef>
              <a:spcAft>
                <a:spcPts val="0"/>
              </a:spcAft>
              <a:buClr>
                <a:srgbClr val="ED2A45"/>
              </a:buClr>
              <a:buSzPts val="2400"/>
              <a:buChar char="●"/>
            </a:pPr>
            <a:r>
              <a:rPr b="1" lang="es" sz="2400">
                <a:solidFill>
                  <a:srgbClr val="ED2A45"/>
                </a:solidFill>
              </a:rPr>
              <a:t>Lucía</a:t>
            </a:r>
            <a:endParaRPr b="1" sz="2400">
              <a:solidFill>
                <a:srgbClr val="ED2A45"/>
              </a:solidFill>
            </a:endParaRPr>
          </a:p>
          <a:p>
            <a:pPr indent="-381000" lvl="0" marL="457200" rtl="0" algn="l">
              <a:spcBef>
                <a:spcPts val="0"/>
              </a:spcBef>
              <a:spcAft>
                <a:spcPts val="0"/>
              </a:spcAft>
              <a:buClr>
                <a:srgbClr val="00FFFF"/>
              </a:buClr>
              <a:buSzPts val="2400"/>
              <a:buChar char="●"/>
            </a:pPr>
            <a:r>
              <a:rPr b="1" lang="es" sz="2400">
                <a:solidFill>
                  <a:srgbClr val="00FFFF"/>
                </a:solidFill>
              </a:rPr>
              <a:t>Alicia </a:t>
            </a:r>
            <a:endParaRPr b="1" sz="2400">
              <a:solidFill>
                <a:srgbClr val="00FFFF"/>
              </a:solidFill>
            </a:endParaRPr>
          </a:p>
          <a:p>
            <a:pPr indent="-381000" lvl="0" marL="457200" rtl="0" algn="l">
              <a:spcBef>
                <a:spcPts val="0"/>
              </a:spcBef>
              <a:spcAft>
                <a:spcPts val="0"/>
              </a:spcAft>
              <a:buClr>
                <a:srgbClr val="6B9BE7"/>
              </a:buClr>
              <a:buSzPts val="2400"/>
              <a:buChar char="●"/>
            </a:pPr>
            <a:r>
              <a:rPr b="1" lang="es" sz="2400">
                <a:solidFill>
                  <a:srgbClr val="6B9BE7"/>
                </a:solidFill>
              </a:rPr>
              <a:t>Celine</a:t>
            </a:r>
            <a:endParaRPr b="1" sz="2400">
              <a:solidFill>
                <a:srgbClr val="6B9BE7"/>
              </a:solidFill>
            </a:endParaRPr>
          </a:p>
          <a:p>
            <a:pPr indent="-381000" lvl="0" marL="457200" rtl="0" algn="l">
              <a:spcBef>
                <a:spcPts val="0"/>
              </a:spcBef>
              <a:spcAft>
                <a:spcPts val="0"/>
              </a:spcAft>
              <a:buClr>
                <a:srgbClr val="1155CC"/>
              </a:buClr>
              <a:buSzPts val="2400"/>
              <a:buChar char="●"/>
            </a:pPr>
            <a:r>
              <a:rPr b="1" lang="es" sz="2400">
                <a:solidFill>
                  <a:srgbClr val="1155CC"/>
                </a:solidFill>
              </a:rPr>
              <a:t>David</a:t>
            </a:r>
            <a:endParaRPr b="1" sz="2400">
              <a:solidFill>
                <a:srgbClr val="1155CC"/>
              </a:solidFill>
            </a:endParaRPr>
          </a:p>
          <a:p>
            <a:pPr indent="-381000" lvl="0" marL="457200" rtl="0" algn="l">
              <a:spcBef>
                <a:spcPts val="0"/>
              </a:spcBef>
              <a:spcAft>
                <a:spcPts val="0"/>
              </a:spcAft>
              <a:buClr>
                <a:srgbClr val="00FF00"/>
              </a:buClr>
              <a:buSzPts val="2400"/>
              <a:buChar char="●"/>
            </a:pPr>
            <a:r>
              <a:rPr b="1" lang="es" sz="2400">
                <a:solidFill>
                  <a:srgbClr val="00FF00"/>
                </a:solidFill>
              </a:rPr>
              <a:t>Reyes</a:t>
            </a:r>
            <a:endParaRPr b="1" sz="2400">
              <a:solidFill>
                <a:srgbClr val="00FF00"/>
              </a:solidFill>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6"/>
          <p:cNvSpPr txBox="1"/>
          <p:nvPr>
            <p:ph type="title"/>
          </p:nvPr>
        </p:nvSpPr>
        <p:spPr>
          <a:xfrm>
            <a:off x="509550" y="443400"/>
            <a:ext cx="8124900" cy="4586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Índice</a:t>
            </a:r>
            <a:endParaRPr/>
          </a:p>
          <a:p>
            <a:pPr indent="0" lvl="0" marL="0" rtl="0" algn="ctr">
              <a:spcBef>
                <a:spcPts val="0"/>
              </a:spcBef>
              <a:spcAft>
                <a:spcPts val="0"/>
              </a:spcAft>
              <a:buNone/>
            </a:pPr>
            <a:r>
              <a:rPr lang="es" sz="3000"/>
              <a:t>La vida de Charle Aznavour( Alicia)</a:t>
            </a:r>
            <a:endParaRPr sz="3000"/>
          </a:p>
          <a:p>
            <a:pPr indent="0" lvl="0" marL="0" rtl="0" algn="ctr">
              <a:spcBef>
                <a:spcPts val="0"/>
              </a:spcBef>
              <a:spcAft>
                <a:spcPts val="0"/>
              </a:spcAft>
              <a:buNone/>
            </a:pPr>
            <a:r>
              <a:rPr lang="es" sz="3000"/>
              <a:t>La edad a la que empezó la carrera(Marta)</a:t>
            </a:r>
            <a:endParaRPr sz="3000"/>
          </a:p>
          <a:p>
            <a:pPr indent="0" lvl="0" marL="0" rtl="0" algn="ctr">
              <a:spcBef>
                <a:spcPts val="0"/>
              </a:spcBef>
              <a:spcAft>
                <a:spcPts val="0"/>
              </a:spcAft>
              <a:buNone/>
            </a:pPr>
            <a:r>
              <a:rPr lang="es" sz="3000"/>
              <a:t>Colaboraciones importantes( Lucia)</a:t>
            </a:r>
            <a:endParaRPr sz="3000"/>
          </a:p>
          <a:p>
            <a:pPr indent="0" lvl="0" marL="0" rtl="0" algn="ctr">
              <a:spcBef>
                <a:spcPts val="0"/>
              </a:spcBef>
              <a:spcAft>
                <a:spcPts val="0"/>
              </a:spcAft>
              <a:buNone/>
            </a:pPr>
            <a:r>
              <a:rPr lang="es" sz="3000"/>
              <a:t>Los discos más importantes(Celine)</a:t>
            </a:r>
            <a:endParaRPr sz="3000"/>
          </a:p>
          <a:p>
            <a:pPr indent="0" lvl="0" marL="0" rtl="0" algn="ctr">
              <a:spcBef>
                <a:spcPts val="0"/>
              </a:spcBef>
              <a:spcAft>
                <a:spcPts val="0"/>
              </a:spcAft>
              <a:buNone/>
            </a:pPr>
            <a:r>
              <a:rPr lang="es" sz="3000"/>
              <a:t>Defunción(María)</a:t>
            </a:r>
            <a:endParaRPr sz="3000"/>
          </a:p>
          <a:p>
            <a:pPr indent="0" lvl="0" marL="0" rtl="0" algn="ctr">
              <a:spcBef>
                <a:spcPts val="0"/>
              </a:spcBef>
              <a:spcAft>
                <a:spcPts val="0"/>
              </a:spcAft>
              <a:buNone/>
            </a:pPr>
            <a:r>
              <a:rPr lang="es" sz="3000"/>
              <a:t>Curiosidades(David, Reyes)</a:t>
            </a:r>
            <a:endParaRPr sz="3000"/>
          </a:p>
          <a:p>
            <a:pPr indent="0" lvl="0" marL="0" rtl="0" algn="ctr">
              <a:spcBef>
                <a:spcPts val="0"/>
              </a:spcBef>
              <a:spcAft>
                <a:spcPts val="0"/>
              </a:spcAft>
              <a:buNone/>
            </a:pPr>
            <a:r>
              <a:t/>
            </a:r>
            <a:endParaRPr sz="3000"/>
          </a:p>
          <a:p>
            <a:pPr indent="0" lvl="0" marL="0" rtl="0" algn="ctr">
              <a:spcBef>
                <a:spcPts val="0"/>
              </a:spcBef>
              <a:spcAft>
                <a:spcPts val="0"/>
              </a:spcAft>
              <a:buNone/>
            </a:pPr>
            <a:r>
              <a:t/>
            </a:r>
            <a:endParaRPr sz="3000"/>
          </a:p>
          <a:p>
            <a:pPr indent="0" lvl="0" marL="0" rtl="0" algn="ctr">
              <a:spcBef>
                <a:spcPts val="0"/>
              </a:spcBef>
              <a:spcAft>
                <a:spcPts val="0"/>
              </a:spcAft>
              <a:buNone/>
            </a:pPr>
            <a:r>
              <a:t/>
            </a:r>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EA9999"/>
            </a:gs>
            <a:gs pos="100000">
              <a:srgbClr val="F4CCCC"/>
            </a:gs>
          </a:gsLst>
          <a:lin ang="5400012" scaled="0"/>
        </a:gradFill>
      </p:bgPr>
    </p:bg>
    <p:spTree>
      <p:nvGrpSpPr>
        <p:cNvPr id="71" name="Shape 71"/>
        <p:cNvGrpSpPr/>
        <p:nvPr/>
      </p:nvGrpSpPr>
      <p:grpSpPr>
        <a:xfrm>
          <a:off x="0" y="0"/>
          <a:ext cx="0" cy="0"/>
          <a:chOff x="0" y="0"/>
          <a:chExt cx="0" cy="0"/>
        </a:xfrm>
      </p:grpSpPr>
      <p:sp>
        <p:nvSpPr>
          <p:cNvPr id="72" name="Google Shape;72;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0" lang="es">
                <a:solidFill>
                  <a:srgbClr val="FF0000"/>
                </a:solidFill>
                <a:latin typeface="Satisfy"/>
                <a:ea typeface="Satisfy"/>
                <a:cs typeface="Satisfy"/>
                <a:sym typeface="Satisfy"/>
              </a:rPr>
              <a:t>LA VIDA DE CHARLEES AZNAVOUR</a:t>
            </a:r>
            <a:endParaRPr b="0">
              <a:solidFill>
                <a:srgbClr val="FF0000"/>
              </a:solidFill>
              <a:latin typeface="Satisfy"/>
              <a:ea typeface="Satisfy"/>
              <a:cs typeface="Satisfy"/>
              <a:sym typeface="Satisfy"/>
            </a:endParaRPr>
          </a:p>
        </p:txBody>
      </p:sp>
      <p:sp>
        <p:nvSpPr>
          <p:cNvPr id="73" name="Google Shape;73;p17"/>
          <p:cNvSpPr txBox="1"/>
          <p:nvPr>
            <p:ph idx="1" type="body"/>
          </p:nvPr>
        </p:nvSpPr>
        <p:spPr>
          <a:xfrm>
            <a:off x="176700" y="1140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400">
                <a:solidFill>
                  <a:srgbClr val="000000"/>
                </a:solidFill>
              </a:rPr>
              <a:t> </a:t>
            </a:r>
            <a:r>
              <a:rPr lang="es" sz="2400">
                <a:solidFill>
                  <a:srgbClr val="000000"/>
                </a:solidFill>
                <a:latin typeface="Arial"/>
                <a:ea typeface="Arial"/>
                <a:cs typeface="Arial"/>
                <a:sym typeface="Arial"/>
              </a:rPr>
              <a:t>Se llama </a:t>
            </a:r>
            <a:r>
              <a:rPr b="1" lang="es" sz="2400">
                <a:solidFill>
                  <a:srgbClr val="000000"/>
                </a:solidFill>
                <a:latin typeface="Arial"/>
                <a:ea typeface="Arial"/>
                <a:cs typeface="Arial"/>
                <a:sym typeface="Arial"/>
              </a:rPr>
              <a:t>Shahnourh Varinag Aznavourián</a:t>
            </a:r>
            <a:r>
              <a:rPr lang="es" sz="2400">
                <a:solidFill>
                  <a:srgbClr val="000000"/>
                </a:solidFill>
                <a:latin typeface="Arial"/>
                <a:ea typeface="Arial"/>
                <a:cs typeface="Arial"/>
                <a:sym typeface="Arial"/>
              </a:rPr>
              <a:t>. Este cantante, compositor y actor de cine francés   de origen armenio. </a:t>
            </a:r>
            <a:endParaRPr sz="2400">
              <a:solidFill>
                <a:srgbClr val="000000"/>
              </a:solidFill>
              <a:latin typeface="Arial"/>
              <a:ea typeface="Arial"/>
              <a:cs typeface="Arial"/>
              <a:sym typeface="Arial"/>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EA9999"/>
            </a:gs>
            <a:gs pos="100000">
              <a:srgbClr val="F4CCCC"/>
            </a:gs>
          </a:gsLst>
          <a:lin ang="5400012" scaled="0"/>
        </a:gradFill>
      </p:bgPr>
    </p:bg>
    <p:spTree>
      <p:nvGrpSpPr>
        <p:cNvPr id="77" name="Shape 77"/>
        <p:cNvGrpSpPr/>
        <p:nvPr/>
      </p:nvGrpSpPr>
      <p:grpSpPr>
        <a:xfrm>
          <a:off x="0" y="0"/>
          <a:ext cx="0" cy="0"/>
          <a:chOff x="0" y="0"/>
          <a:chExt cx="0" cy="0"/>
        </a:xfrm>
      </p:grpSpPr>
      <p:sp>
        <p:nvSpPr>
          <p:cNvPr id="78" name="Google Shape;78;p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s">
                <a:solidFill>
                  <a:srgbClr val="E06666"/>
                </a:solidFill>
                <a:latin typeface="Satisfy"/>
                <a:ea typeface="Satisfy"/>
                <a:cs typeface="Satisfy"/>
                <a:sym typeface="Satisfy"/>
              </a:rPr>
              <a:t>    LA EDAD A LA QUE EMPEZÓ SU CARRERA</a:t>
            </a:r>
            <a:endParaRPr b="0">
              <a:solidFill>
                <a:srgbClr val="E06666"/>
              </a:solidFill>
              <a:latin typeface="Satisfy"/>
              <a:ea typeface="Satisfy"/>
              <a:cs typeface="Satisfy"/>
              <a:sym typeface="Satisfy"/>
            </a:endParaRPr>
          </a:p>
        </p:txBody>
      </p:sp>
      <p:sp>
        <p:nvSpPr>
          <p:cNvPr id="79" name="Google Shape;7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1200">
                <a:solidFill>
                  <a:srgbClr val="222222"/>
                </a:solidFill>
                <a:latin typeface="Arial"/>
                <a:ea typeface="Arial"/>
                <a:cs typeface="Arial"/>
                <a:sym typeface="Arial"/>
              </a:rPr>
              <a:t> </a:t>
            </a:r>
            <a:r>
              <a:rPr lang="es" sz="2400">
                <a:solidFill>
                  <a:srgbClr val="000000"/>
                </a:solidFill>
                <a:latin typeface="Arial"/>
                <a:ea typeface="Arial"/>
                <a:cs typeface="Arial"/>
                <a:sym typeface="Arial"/>
              </a:rPr>
              <a:t>Empezó su carrera de actor a edad muy temprana, a los nueve años porque sus propios padres tambien eran artistas.  Pronto adaptó su apellido como Aznavour. Su primer éxito fue  conocido por la cantante Édith Piaf que, tras escucharlo, lo llevó consigo a una gira por Francia y Estados Unidos.</a:t>
            </a:r>
            <a:endParaRPr sz="2400">
              <a:solidFill>
                <a:srgbClr val="000000"/>
              </a:solidFill>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E06666"/>
            </a:gs>
            <a:gs pos="100000">
              <a:srgbClr val="EA9999"/>
            </a:gs>
          </a:gsLst>
          <a:lin ang="5400012" scaled="0"/>
        </a:gradFill>
      </p:bgPr>
    </p:bg>
    <p:spTree>
      <p:nvGrpSpPr>
        <p:cNvPr id="83" name="Shape 83"/>
        <p:cNvGrpSpPr/>
        <p:nvPr/>
      </p:nvGrpSpPr>
      <p:grpSpPr>
        <a:xfrm>
          <a:off x="0" y="0"/>
          <a:ext cx="0" cy="0"/>
          <a:chOff x="0" y="0"/>
          <a:chExt cx="0" cy="0"/>
        </a:xfrm>
      </p:grpSpPr>
      <p:sp>
        <p:nvSpPr>
          <p:cNvPr id="84" name="Google Shape;84;p19"/>
          <p:cNvSpPr txBox="1"/>
          <p:nvPr>
            <p:ph type="title"/>
          </p:nvPr>
        </p:nvSpPr>
        <p:spPr>
          <a:xfrm flipH="1" rot="10800000">
            <a:off x="0" y="-988200"/>
            <a:ext cx="8520600" cy="98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85" name="Google Shape;85;p19"/>
          <p:cNvPicPr preferRelativeResize="0"/>
          <p:nvPr/>
        </p:nvPicPr>
        <p:blipFill>
          <a:blip r:embed="rId3">
            <a:alphaModFix/>
          </a:blip>
          <a:stretch>
            <a:fillRect/>
          </a:stretch>
        </p:blipFill>
        <p:spPr>
          <a:xfrm>
            <a:off x="0" y="424125"/>
            <a:ext cx="2705125" cy="2073575"/>
          </a:xfrm>
          <a:prstGeom prst="rect">
            <a:avLst/>
          </a:prstGeom>
          <a:noFill/>
          <a:ln>
            <a:noFill/>
          </a:ln>
        </p:spPr>
      </p:pic>
      <p:pic>
        <p:nvPicPr>
          <p:cNvPr id="86" name="Google Shape;86;p19"/>
          <p:cNvPicPr preferRelativeResize="0"/>
          <p:nvPr/>
        </p:nvPicPr>
        <p:blipFill>
          <a:blip r:embed="rId4">
            <a:alphaModFix/>
          </a:blip>
          <a:stretch>
            <a:fillRect/>
          </a:stretch>
        </p:blipFill>
        <p:spPr>
          <a:xfrm>
            <a:off x="3030125" y="2555150"/>
            <a:ext cx="2460342" cy="2406150"/>
          </a:xfrm>
          <a:prstGeom prst="rect">
            <a:avLst/>
          </a:prstGeom>
          <a:noFill/>
          <a:ln>
            <a:noFill/>
          </a:ln>
        </p:spPr>
      </p:pic>
      <p:pic>
        <p:nvPicPr>
          <p:cNvPr id="87" name="Google Shape;87;p19"/>
          <p:cNvPicPr preferRelativeResize="0"/>
          <p:nvPr/>
        </p:nvPicPr>
        <p:blipFill>
          <a:blip r:embed="rId5">
            <a:alphaModFix/>
          </a:blip>
          <a:stretch>
            <a:fillRect/>
          </a:stretch>
        </p:blipFill>
        <p:spPr>
          <a:xfrm>
            <a:off x="5572451" y="424113"/>
            <a:ext cx="3000000" cy="1996363"/>
          </a:xfrm>
          <a:prstGeom prst="rect">
            <a:avLst/>
          </a:prstGeom>
          <a:noFill/>
          <a:ln>
            <a:noFill/>
          </a:ln>
        </p:spPr>
      </p:pic>
      <p:sp>
        <p:nvSpPr>
          <p:cNvPr id="88" name="Google Shape;88;p19"/>
          <p:cNvSpPr txBox="1"/>
          <p:nvPr/>
        </p:nvSpPr>
        <p:spPr>
          <a:xfrm>
            <a:off x="188675" y="-39087"/>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a:t>￼</a:t>
            </a:r>
            <a:endParaRPr/>
          </a:p>
        </p:txBody>
      </p:sp>
      <p:sp>
        <p:nvSpPr>
          <p:cNvPr id="89" name="Google Shape;89;p19"/>
          <p:cNvSpPr txBox="1"/>
          <p:nvPr/>
        </p:nvSpPr>
        <p:spPr>
          <a:xfrm>
            <a:off x="-1418575" y="3805750"/>
            <a:ext cx="1684800" cy="64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Lato"/>
              <a:ea typeface="Lato"/>
              <a:cs typeface="Lato"/>
              <a:sym typeface="Lato"/>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55E61"/>
            </a:gs>
            <a:gs pos="47000">
              <a:srgbClr val="FA776C"/>
            </a:gs>
            <a:gs pos="100000">
              <a:srgbClr val="FF8F76"/>
            </a:gs>
          </a:gsLst>
          <a:lin ang="5400012" scaled="0"/>
        </a:gradFill>
      </p:bgPr>
    </p:bg>
    <p:spTree>
      <p:nvGrpSpPr>
        <p:cNvPr id="93" name="Shape 93"/>
        <p:cNvGrpSpPr/>
        <p:nvPr/>
      </p:nvGrpSpPr>
      <p:grpSpPr>
        <a:xfrm>
          <a:off x="0" y="0"/>
          <a:ext cx="0" cy="0"/>
          <a:chOff x="0" y="0"/>
          <a:chExt cx="0" cy="0"/>
        </a:xfrm>
      </p:grpSpPr>
      <p:sp>
        <p:nvSpPr>
          <p:cNvPr id="94" name="Google Shape;94;p20"/>
          <p:cNvSpPr txBox="1"/>
          <p:nvPr/>
        </p:nvSpPr>
        <p:spPr>
          <a:xfrm>
            <a:off x="242225" y="117025"/>
            <a:ext cx="8405100" cy="87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s" sz="3600">
                <a:solidFill>
                  <a:srgbClr val="00FFFF"/>
                </a:solidFill>
                <a:latin typeface="Satisfy"/>
                <a:ea typeface="Satisfy"/>
                <a:cs typeface="Satisfy"/>
                <a:sym typeface="Satisfy"/>
              </a:rPr>
              <a:t>Sus colaboraciones y películas más importantes.</a:t>
            </a:r>
            <a:endParaRPr sz="3600">
              <a:solidFill>
                <a:srgbClr val="00FFFF"/>
              </a:solidFill>
              <a:latin typeface="Satisfy"/>
              <a:ea typeface="Satisfy"/>
              <a:cs typeface="Satisfy"/>
              <a:sym typeface="Satisfy"/>
            </a:endParaRPr>
          </a:p>
        </p:txBody>
      </p:sp>
      <p:sp>
        <p:nvSpPr>
          <p:cNvPr id="95" name="Google Shape;95;p20"/>
          <p:cNvSpPr txBox="1"/>
          <p:nvPr/>
        </p:nvSpPr>
        <p:spPr>
          <a:xfrm>
            <a:off x="322275" y="1117675"/>
            <a:ext cx="8674800" cy="383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sz="2200">
                <a:solidFill>
                  <a:srgbClr val="222222"/>
                </a:solidFill>
              </a:rPr>
              <a:t>Trabajó con más de 30 artistas, que lanzaron sus primeras canciones a la popularidad.</a:t>
            </a:r>
            <a:endParaRPr sz="2200">
              <a:solidFill>
                <a:srgbClr val="222222"/>
              </a:solidFill>
            </a:endParaRPr>
          </a:p>
          <a:p>
            <a:pPr indent="0" lvl="0" marL="0" rtl="0" algn="l">
              <a:spcBef>
                <a:spcPts val="0"/>
              </a:spcBef>
              <a:spcAft>
                <a:spcPts val="0"/>
              </a:spcAft>
              <a:buNone/>
            </a:pPr>
            <a:r>
              <a:rPr lang="es" sz="2200">
                <a:solidFill>
                  <a:srgbClr val="222222"/>
                </a:solidFill>
              </a:rPr>
              <a:t>El éxito le abrió las puertas del cine. Por su primera película recibió el premio de interpretación concedido por la Academia Francesa de Cine.</a:t>
            </a:r>
            <a:endParaRPr sz="1800">
              <a:solidFill>
                <a:srgbClr val="222222"/>
              </a:solidFill>
              <a:highlight>
                <a:srgbClr val="FFFFFF"/>
              </a:highlight>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EA9999"/>
            </a:gs>
            <a:gs pos="100000">
              <a:srgbClr val="F4CCCC"/>
            </a:gs>
          </a:gsLst>
          <a:lin ang="5400012" scaled="0"/>
        </a:gradFill>
      </p:bgPr>
    </p:bg>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0" lang="es">
                <a:latin typeface="Satisfy"/>
                <a:ea typeface="Satisfy"/>
                <a:cs typeface="Satisfy"/>
                <a:sym typeface="Satisfy"/>
              </a:rPr>
              <a:t>S</a:t>
            </a:r>
            <a:r>
              <a:rPr b="0" lang="es">
                <a:latin typeface="Satisfy"/>
                <a:ea typeface="Satisfy"/>
                <a:cs typeface="Satisfy"/>
                <a:sym typeface="Satisfy"/>
              </a:rPr>
              <a:t>us discos </a:t>
            </a:r>
            <a:endParaRPr b="0">
              <a:latin typeface="Satisfy"/>
              <a:ea typeface="Satisfy"/>
              <a:cs typeface="Satisfy"/>
              <a:sym typeface="Satisfy"/>
            </a:endParaRPr>
          </a:p>
        </p:txBody>
      </p:sp>
      <p:sp>
        <p:nvSpPr>
          <p:cNvPr id="101" name="Google Shape;101;p21"/>
          <p:cNvSpPr txBox="1"/>
          <p:nvPr>
            <p:ph idx="1" type="body"/>
          </p:nvPr>
        </p:nvSpPr>
        <p:spPr>
          <a:xfrm>
            <a:off x="311700" y="1115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t/>
            </a:r>
            <a:endParaRPr sz="2400">
              <a:latin typeface="Satisfy"/>
              <a:ea typeface="Satisfy"/>
              <a:cs typeface="Satisfy"/>
              <a:sym typeface="Satisfy"/>
            </a:endParaRPr>
          </a:p>
          <a:p>
            <a:pPr indent="0" lvl="0" marL="0" rtl="0" algn="l">
              <a:spcBef>
                <a:spcPts val="1600"/>
              </a:spcBef>
              <a:spcAft>
                <a:spcPts val="0"/>
              </a:spcAft>
              <a:buNone/>
            </a:pPr>
            <a:r>
              <a:rPr lang="es" sz="3000">
                <a:latin typeface="Satisfy"/>
                <a:ea typeface="Satisfy"/>
                <a:cs typeface="Satisfy"/>
                <a:sym typeface="Satisfy"/>
              </a:rPr>
              <a:t>     </a:t>
            </a:r>
            <a:r>
              <a:rPr lang="es" sz="3000">
                <a:solidFill>
                  <a:srgbClr val="000000"/>
                </a:solidFill>
                <a:latin typeface="Arial"/>
                <a:ea typeface="Arial"/>
                <a:cs typeface="Arial"/>
                <a:sym typeface="Arial"/>
              </a:rPr>
              <a:t>66 Français</a:t>
            </a:r>
            <a:endParaRPr sz="3000">
              <a:solidFill>
                <a:srgbClr val="000000"/>
              </a:solidFill>
              <a:latin typeface="Satisfy"/>
              <a:ea typeface="Satisfy"/>
              <a:cs typeface="Satisfy"/>
              <a:sym typeface="Satisfy"/>
            </a:endParaRPr>
          </a:p>
          <a:p>
            <a:pPr indent="0" lvl="0" marL="0" rtl="0" algn="l">
              <a:spcBef>
                <a:spcPts val="1600"/>
              </a:spcBef>
              <a:spcAft>
                <a:spcPts val="0"/>
              </a:spcAft>
              <a:buNone/>
            </a:pPr>
            <a:r>
              <a:rPr lang="es" sz="3000">
                <a:solidFill>
                  <a:srgbClr val="000000"/>
                </a:solidFill>
                <a:latin typeface="Arial"/>
                <a:ea typeface="Arial"/>
                <a:cs typeface="Arial"/>
                <a:sym typeface="Arial"/>
              </a:rPr>
              <a:t>              8 Espagnol   15 Italien</a:t>
            </a:r>
            <a:endParaRPr sz="3000">
              <a:solidFill>
                <a:srgbClr val="000000"/>
              </a:solidFill>
              <a:latin typeface="Arial"/>
              <a:ea typeface="Arial"/>
              <a:cs typeface="Arial"/>
              <a:sym typeface="Arial"/>
            </a:endParaRPr>
          </a:p>
          <a:p>
            <a:pPr indent="0" lvl="0" marL="0" rtl="0" algn="l">
              <a:spcBef>
                <a:spcPts val="1600"/>
              </a:spcBef>
              <a:spcAft>
                <a:spcPts val="1600"/>
              </a:spcAft>
              <a:buNone/>
            </a:pPr>
            <a:r>
              <a:rPr lang="es" sz="3000">
                <a:solidFill>
                  <a:srgbClr val="000000"/>
                </a:solidFill>
                <a:latin typeface="Arial"/>
                <a:ea typeface="Arial"/>
                <a:cs typeface="Arial"/>
                <a:sym typeface="Arial"/>
              </a:rPr>
              <a:t>                                 13  Anglais  5 Allemand  </a:t>
            </a:r>
            <a:endParaRPr sz="3000">
              <a:solidFill>
                <a:srgbClr val="000000"/>
              </a:solidFill>
              <a:latin typeface="Arial"/>
              <a:ea typeface="Arial"/>
              <a:cs typeface="Arial"/>
              <a:sym typeface="Arial"/>
            </a:endParaRPr>
          </a:p>
        </p:txBody>
      </p:sp>
      <p:sp>
        <p:nvSpPr>
          <p:cNvPr id="102" name="Google Shape;102;p21"/>
          <p:cNvSpPr txBox="1"/>
          <p:nvPr/>
        </p:nvSpPr>
        <p:spPr>
          <a:xfrm>
            <a:off x="472975" y="1213525"/>
            <a:ext cx="8359200" cy="626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rgbClr val="000000"/>
              </a:buClr>
              <a:buSzPts val="1100"/>
              <a:buFont typeface="Arial"/>
              <a:buNone/>
            </a:pPr>
            <a:r>
              <a:rPr lang="es" sz="2600">
                <a:solidFill>
                  <a:srgbClr val="E06666"/>
                </a:solidFill>
                <a:latin typeface="Satisfy"/>
                <a:ea typeface="Satisfy"/>
                <a:cs typeface="Satisfy"/>
                <a:sym typeface="Satisfy"/>
              </a:rPr>
              <a:t>Estos son el número de discos que tiene en cada idioma</a:t>
            </a:r>
            <a:r>
              <a:rPr lang="es" sz="2600">
                <a:solidFill>
                  <a:srgbClr val="FFD966"/>
                </a:solidFill>
                <a:latin typeface="Satisfy"/>
                <a:ea typeface="Satisfy"/>
                <a:cs typeface="Satisfy"/>
                <a:sym typeface="Satisfy"/>
              </a:rPr>
              <a:t> </a:t>
            </a:r>
            <a:endParaRPr sz="2600">
              <a:solidFill>
                <a:srgbClr val="FFD966"/>
              </a:solidFill>
              <a:latin typeface="Satisfy"/>
              <a:ea typeface="Satisfy"/>
              <a:cs typeface="Satisfy"/>
              <a:sym typeface="Satisfy"/>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EA9999"/>
            </a:gs>
            <a:gs pos="100000">
              <a:srgbClr val="F4CCCC"/>
            </a:gs>
          </a:gsLst>
          <a:lin ang="5400012" scaled="0"/>
        </a:gradFill>
      </p:bgPr>
    </p:bg>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s" sz="3000">
                <a:latin typeface="Satisfy"/>
                <a:ea typeface="Satisfy"/>
                <a:cs typeface="Satisfy"/>
                <a:sym typeface="Satisfy"/>
              </a:rPr>
              <a:t>Entre sus canciones destacan:</a:t>
            </a:r>
            <a:endParaRPr sz="3000">
              <a:latin typeface="Satisfy"/>
              <a:ea typeface="Satisfy"/>
              <a:cs typeface="Satisfy"/>
              <a:sym typeface="Satisfy"/>
            </a:endParaRPr>
          </a:p>
        </p:txBody>
      </p:sp>
      <p:sp>
        <p:nvSpPr>
          <p:cNvPr id="108" name="Google Shape;108;p22"/>
          <p:cNvSpPr txBox="1"/>
          <p:nvPr>
            <p:ph idx="1" type="body"/>
          </p:nvPr>
        </p:nvSpPr>
        <p:spPr>
          <a:xfrm>
            <a:off x="311700" y="1517425"/>
            <a:ext cx="8520600" cy="3438300"/>
          </a:xfrm>
          <a:prstGeom prst="rect">
            <a:avLst/>
          </a:prstGeom>
          <a:noFill/>
          <a:ln>
            <a:noFill/>
          </a:ln>
        </p:spPr>
        <p:txBody>
          <a:bodyPr anchorCtr="0" anchor="ctr" bIns="91425" lIns="91425" spcFirstLastPara="1" rIns="91425" wrap="square" tIns="91425">
            <a:noAutofit/>
          </a:bodyPr>
          <a:lstStyle/>
          <a:p>
            <a:pPr indent="0" lvl="0" marL="0" rtl="0" algn="l">
              <a:lnSpc>
                <a:spcPct val="126931"/>
              </a:lnSpc>
              <a:spcBef>
                <a:spcPts val="0"/>
              </a:spcBef>
              <a:spcAft>
                <a:spcPts val="0"/>
              </a:spcAft>
              <a:buNone/>
            </a:pPr>
            <a:r>
              <a:t/>
            </a:r>
            <a:endParaRPr b="1" i="1">
              <a:solidFill>
                <a:srgbClr val="111111"/>
              </a:solidFill>
            </a:endParaRPr>
          </a:p>
          <a:p>
            <a:pPr indent="0" lvl="0" marL="0" rtl="0" algn="l">
              <a:lnSpc>
                <a:spcPct val="126931"/>
              </a:lnSpc>
              <a:spcBef>
                <a:spcPts val="200"/>
              </a:spcBef>
              <a:spcAft>
                <a:spcPts val="0"/>
              </a:spcAft>
              <a:buNone/>
            </a:pPr>
            <a:r>
              <a:t/>
            </a:r>
            <a:endParaRPr b="1" i="1" sz="1800">
              <a:solidFill>
                <a:srgbClr val="111111"/>
              </a:solidFill>
            </a:endParaRPr>
          </a:p>
          <a:p>
            <a:pPr indent="0" lvl="0" marL="0" rtl="0" algn="l">
              <a:lnSpc>
                <a:spcPct val="126931"/>
              </a:lnSpc>
              <a:spcBef>
                <a:spcPts val="200"/>
              </a:spcBef>
              <a:spcAft>
                <a:spcPts val="0"/>
              </a:spcAft>
              <a:buNone/>
            </a:pPr>
            <a:r>
              <a:rPr b="1" i="1" lang="es" sz="1800">
                <a:solidFill>
                  <a:srgbClr val="111111"/>
                </a:solidFill>
                <a:highlight>
                  <a:srgbClr val="E06666"/>
                </a:highlight>
              </a:rPr>
              <a:t>Que c’est triste Venise</a:t>
            </a:r>
            <a:endParaRPr b="1" i="1" sz="1800">
              <a:solidFill>
                <a:srgbClr val="111111"/>
              </a:solidFill>
              <a:highlight>
                <a:srgbClr val="E06666"/>
              </a:highlight>
            </a:endParaRPr>
          </a:p>
          <a:p>
            <a:pPr indent="0" lvl="0" marL="0" rtl="0" algn="l">
              <a:lnSpc>
                <a:spcPct val="126931"/>
              </a:lnSpc>
              <a:spcBef>
                <a:spcPts val="200"/>
              </a:spcBef>
              <a:spcAft>
                <a:spcPts val="0"/>
              </a:spcAft>
              <a:buNone/>
            </a:pPr>
            <a:r>
              <a:t/>
            </a:r>
            <a:endParaRPr b="1" i="1" sz="1800">
              <a:solidFill>
                <a:srgbClr val="111111"/>
              </a:solidFill>
              <a:highlight>
                <a:srgbClr val="E06666"/>
              </a:highlight>
            </a:endParaRPr>
          </a:p>
          <a:p>
            <a:pPr indent="0" lvl="0" marL="0" rtl="0" algn="l">
              <a:lnSpc>
                <a:spcPct val="126931"/>
              </a:lnSpc>
              <a:spcBef>
                <a:spcPts val="200"/>
              </a:spcBef>
              <a:spcAft>
                <a:spcPts val="0"/>
              </a:spcAft>
              <a:buClr>
                <a:schemeClr val="dk1"/>
              </a:buClr>
              <a:buSzPts val="1100"/>
              <a:buFont typeface="Arial"/>
              <a:buNone/>
            </a:pPr>
            <a:r>
              <a:rPr b="1" i="1" lang="es" sz="1800">
                <a:solidFill>
                  <a:srgbClr val="111111"/>
                </a:solidFill>
                <a:highlight>
                  <a:srgbClr val="E06666"/>
                </a:highlight>
              </a:rPr>
              <a:t>Les comédiens</a:t>
            </a:r>
            <a:r>
              <a:rPr b="1" lang="es" sz="1800">
                <a:solidFill>
                  <a:srgbClr val="111111"/>
                </a:solidFill>
                <a:highlight>
                  <a:srgbClr val="E06666"/>
                </a:highlight>
              </a:rPr>
              <a:t>.</a:t>
            </a:r>
            <a:endParaRPr b="1" sz="1800">
              <a:solidFill>
                <a:srgbClr val="111111"/>
              </a:solidFill>
              <a:highlight>
                <a:srgbClr val="E06666"/>
              </a:highlight>
            </a:endParaRPr>
          </a:p>
          <a:p>
            <a:pPr indent="0" lvl="0" marL="0" rtl="0" algn="l">
              <a:lnSpc>
                <a:spcPct val="126931"/>
              </a:lnSpc>
              <a:spcBef>
                <a:spcPts val="200"/>
              </a:spcBef>
              <a:spcAft>
                <a:spcPts val="0"/>
              </a:spcAft>
              <a:buClr>
                <a:schemeClr val="dk1"/>
              </a:buClr>
              <a:buSzPts val="1100"/>
              <a:buFont typeface="Arial"/>
              <a:buNone/>
            </a:pPr>
            <a:r>
              <a:t/>
            </a:r>
            <a:endParaRPr b="1" sz="1800">
              <a:solidFill>
                <a:srgbClr val="111111"/>
              </a:solidFill>
              <a:highlight>
                <a:srgbClr val="E06666"/>
              </a:highlight>
            </a:endParaRPr>
          </a:p>
          <a:p>
            <a:pPr indent="0" lvl="0" marL="0" rtl="0" algn="l">
              <a:lnSpc>
                <a:spcPct val="126931"/>
              </a:lnSpc>
              <a:spcBef>
                <a:spcPts val="200"/>
              </a:spcBef>
              <a:spcAft>
                <a:spcPts val="0"/>
              </a:spcAft>
              <a:buNone/>
            </a:pPr>
            <a:r>
              <a:rPr b="1" i="1" lang="es" sz="1800">
                <a:solidFill>
                  <a:srgbClr val="111111"/>
                </a:solidFill>
                <a:highlight>
                  <a:srgbClr val="E06666"/>
                </a:highlight>
                <a:latin typeface="Times New Roman"/>
                <a:ea typeface="Times New Roman"/>
                <a:cs typeface="Times New Roman"/>
                <a:sym typeface="Times New Roman"/>
              </a:rPr>
              <a:t>La mamma</a:t>
            </a:r>
            <a:r>
              <a:rPr b="1" lang="es" sz="1800">
                <a:solidFill>
                  <a:srgbClr val="111111"/>
                </a:solidFill>
                <a:highlight>
                  <a:srgbClr val="E06666"/>
                </a:highlight>
                <a:latin typeface="Times New Roman"/>
                <a:ea typeface="Times New Roman"/>
                <a:cs typeface="Times New Roman"/>
                <a:sym typeface="Times New Roman"/>
              </a:rPr>
              <a:t>.</a:t>
            </a:r>
            <a:endParaRPr b="1" i="1" sz="1800">
              <a:solidFill>
                <a:srgbClr val="111111"/>
              </a:solidFill>
              <a:highlight>
                <a:srgbClr val="E06666"/>
              </a:highlight>
            </a:endParaRPr>
          </a:p>
          <a:p>
            <a:pPr indent="0" lvl="0" marL="0" rtl="0" algn="l">
              <a:lnSpc>
                <a:spcPct val="126931"/>
              </a:lnSpc>
              <a:spcBef>
                <a:spcPts val="200"/>
              </a:spcBef>
              <a:spcAft>
                <a:spcPts val="0"/>
              </a:spcAft>
              <a:buNone/>
            </a:pPr>
            <a:r>
              <a:t/>
            </a:r>
            <a:endParaRPr b="1" sz="1800">
              <a:solidFill>
                <a:srgbClr val="111111"/>
              </a:solidFill>
            </a:endParaRPr>
          </a:p>
          <a:p>
            <a:pPr indent="0" lvl="0" marL="0" rtl="0" algn="l">
              <a:lnSpc>
                <a:spcPct val="126931"/>
              </a:lnSpc>
              <a:spcBef>
                <a:spcPts val="200"/>
              </a:spcBef>
              <a:spcAft>
                <a:spcPts val="0"/>
              </a:spcAft>
              <a:buNone/>
            </a:pPr>
            <a:r>
              <a:rPr b="1" i="1" lang="es" sz="1800">
                <a:solidFill>
                  <a:srgbClr val="111111"/>
                </a:solidFill>
                <a:highlight>
                  <a:srgbClr val="E06666"/>
                </a:highlight>
              </a:rPr>
              <a:t>La bohème</a:t>
            </a:r>
            <a:r>
              <a:rPr b="1" lang="es" sz="1800">
                <a:solidFill>
                  <a:srgbClr val="111111"/>
                </a:solidFill>
                <a:highlight>
                  <a:srgbClr val="E06666"/>
                </a:highlight>
              </a:rPr>
              <a:t>.</a:t>
            </a:r>
            <a:endParaRPr b="1" sz="1800">
              <a:solidFill>
                <a:srgbClr val="111111"/>
              </a:solidFill>
              <a:highlight>
                <a:srgbClr val="E06666"/>
              </a:highlight>
            </a:endParaRPr>
          </a:p>
          <a:p>
            <a:pPr indent="0" lvl="0" marL="0" rtl="0" algn="l">
              <a:lnSpc>
                <a:spcPct val="126931"/>
              </a:lnSpc>
              <a:spcBef>
                <a:spcPts val="200"/>
              </a:spcBef>
              <a:spcAft>
                <a:spcPts val="0"/>
              </a:spcAft>
              <a:buNone/>
            </a:pPr>
            <a:r>
              <a:t/>
            </a:r>
            <a:endParaRPr b="1" sz="1800">
              <a:solidFill>
                <a:srgbClr val="111111"/>
              </a:solidFill>
            </a:endParaRPr>
          </a:p>
          <a:p>
            <a:pPr indent="0" lvl="0" marL="0" rtl="0" algn="l">
              <a:lnSpc>
                <a:spcPct val="126931"/>
              </a:lnSpc>
              <a:spcBef>
                <a:spcPts val="200"/>
              </a:spcBef>
              <a:spcAft>
                <a:spcPts val="0"/>
              </a:spcAft>
              <a:buClr>
                <a:schemeClr val="dk1"/>
              </a:buClr>
              <a:buSzPts val="1100"/>
              <a:buFont typeface="Arial"/>
              <a:buNone/>
            </a:pPr>
            <a:r>
              <a:t/>
            </a:r>
            <a:endParaRPr b="1">
              <a:solidFill>
                <a:srgbClr val="111111"/>
              </a:solidFill>
            </a:endParaRPr>
          </a:p>
          <a:p>
            <a:pPr indent="0" lvl="0" marL="0" rtl="0" algn="l">
              <a:lnSpc>
                <a:spcPct val="126931"/>
              </a:lnSpc>
              <a:spcBef>
                <a:spcPts val="200"/>
              </a:spcBef>
              <a:spcAft>
                <a:spcPts val="0"/>
              </a:spcAft>
              <a:buClr>
                <a:schemeClr val="dk1"/>
              </a:buClr>
              <a:buSzPts val="1100"/>
              <a:buFont typeface="Arial"/>
              <a:buNone/>
            </a:pPr>
            <a:r>
              <a:t/>
            </a:r>
            <a:endParaRPr b="1">
              <a:solidFill>
                <a:srgbClr val="111111"/>
              </a:solidFill>
            </a:endParaRPr>
          </a:p>
          <a:p>
            <a:pPr indent="0" lvl="0" marL="0" rtl="0" algn="l">
              <a:spcBef>
                <a:spcPts val="2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ACCCC"/>
            </a:gs>
            <a:gs pos="100000">
              <a:srgbClr val="EA5959"/>
            </a:gs>
          </a:gsLst>
          <a:path path="circle">
            <a:fillToRect b="50%" l="50%" r="50%" t="50%"/>
          </a:path>
          <a:tileRect/>
        </a:gra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13550" y="403925"/>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solidFill>
                  <a:srgbClr val="FFFF00"/>
                </a:solidFill>
              </a:rPr>
              <a:t>Defunción</a:t>
            </a:r>
            <a:endParaRPr>
              <a:solidFill>
                <a:srgbClr val="FFFF00"/>
              </a:solidFill>
            </a:endParaRPr>
          </a:p>
        </p:txBody>
      </p:sp>
      <p:sp>
        <p:nvSpPr>
          <p:cNvPr id="114" name="Google Shape;114;p23"/>
          <p:cNvSpPr txBox="1"/>
          <p:nvPr>
            <p:ph idx="1" type="body"/>
          </p:nvPr>
        </p:nvSpPr>
        <p:spPr>
          <a:xfrm>
            <a:off x="413550" y="11706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3000">
                <a:solidFill>
                  <a:srgbClr val="000000"/>
                </a:solidFill>
                <a:latin typeface="Arial"/>
                <a:ea typeface="Arial"/>
                <a:cs typeface="Arial"/>
                <a:sym typeface="Arial"/>
              </a:rPr>
              <a:t>Charle Aznavour murió 1 de octubre de 2018 en Mourisè en Francia a la edad de 94 años de un paro cardiorrespiratorio.</a:t>
            </a:r>
            <a:endParaRPr sz="30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13"/>
                                        </p:tgtEl>
                                        <p:attrNameLst>
                                          <p:attrName>style.visibility</p:attrName>
                                        </p:attrNameLst>
                                      </p:cBhvr>
                                      <p:to>
                                        <p:strVal val="visible"/>
                                      </p:to>
                                    </p:set>
                                    <p:anim calcmode="lin" valueType="num">
                                      <p:cBhvr additive="base">
                                        <p:cTn dur="1000"/>
                                        <p:tgtEl>
                                          <p:spTgt spid="11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